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151A8E8-CB75-4C85-8B08-CB7656926EB5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72BB2C4-7617-4BC5-8C3D-CABBEC6B65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1A8E8-CB75-4C85-8B08-CB7656926EB5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BB2C4-7617-4BC5-8C3D-CABBEC6B65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1A8E8-CB75-4C85-8B08-CB7656926EB5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BB2C4-7617-4BC5-8C3D-CABBEC6B65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51A8E8-CB75-4C85-8B08-CB7656926EB5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72BB2C4-7617-4BC5-8C3D-CABBEC6B65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151A8E8-CB75-4C85-8B08-CB7656926EB5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72BB2C4-7617-4BC5-8C3D-CABBEC6B65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1A8E8-CB75-4C85-8B08-CB7656926EB5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BB2C4-7617-4BC5-8C3D-CABBEC6B65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1A8E8-CB75-4C85-8B08-CB7656926EB5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BB2C4-7617-4BC5-8C3D-CABBEC6B65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151A8E8-CB75-4C85-8B08-CB7656926EB5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72BB2C4-7617-4BC5-8C3D-CABBEC6B65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1A8E8-CB75-4C85-8B08-CB7656926EB5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BB2C4-7617-4BC5-8C3D-CABBEC6B65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51A8E8-CB75-4C85-8B08-CB7656926EB5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72BB2C4-7617-4BC5-8C3D-CABBEC6B65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151A8E8-CB75-4C85-8B08-CB7656926EB5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72BB2C4-7617-4BC5-8C3D-CABBEC6B65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151A8E8-CB75-4C85-8B08-CB7656926EB5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72BB2C4-7617-4BC5-8C3D-CABBEC6B65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Остани код куће изазов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- пројекат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Остани</a:t>
            </a:r>
            <a:r>
              <a:rPr lang="en-US" dirty="0" smtClean="0"/>
              <a:t> </a:t>
            </a:r>
            <a:r>
              <a:rPr lang="en-US" dirty="0" err="1" smtClean="0"/>
              <a:t>код</a:t>
            </a:r>
            <a:r>
              <a:rPr lang="en-US" dirty="0" smtClean="0"/>
              <a:t> </a:t>
            </a:r>
            <a:r>
              <a:rPr lang="en-US" dirty="0" err="1" smtClean="0"/>
              <a:t>куће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пројекат</a:t>
            </a:r>
            <a:r>
              <a:rPr lang="en-US" dirty="0" smtClean="0"/>
              <a:t> </a:t>
            </a:r>
            <a:r>
              <a:rPr lang="en-US" dirty="0" err="1" smtClean="0"/>
              <a:t>подршке</a:t>
            </a:r>
            <a:r>
              <a:rPr lang="en-US" dirty="0" smtClean="0"/>
              <a:t> у </a:t>
            </a:r>
            <a:r>
              <a:rPr lang="en-US" dirty="0" err="1" smtClean="0"/>
              <a:t>времну</a:t>
            </a:r>
            <a:r>
              <a:rPr lang="en-US" dirty="0" smtClean="0"/>
              <a:t> </a:t>
            </a:r>
            <a:r>
              <a:rPr lang="en-US" dirty="0" err="1" smtClean="0"/>
              <a:t>кризе</a:t>
            </a:r>
            <a:r>
              <a:rPr lang="en-US" dirty="0" smtClean="0"/>
              <a:t> </a:t>
            </a:r>
            <a:r>
              <a:rPr lang="en-US" dirty="0" err="1" smtClean="0"/>
              <a:t>коју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изазвала</a:t>
            </a:r>
            <a:r>
              <a:rPr lang="en-US" dirty="0" smtClean="0"/>
              <a:t> </a:t>
            </a:r>
            <a:r>
              <a:rPr lang="en-US" dirty="0" err="1" smtClean="0"/>
              <a:t>пандемија</a:t>
            </a:r>
            <a:r>
              <a:rPr lang="en-US" dirty="0" smtClean="0"/>
              <a:t> </a:t>
            </a:r>
            <a:r>
              <a:rPr lang="en-US" dirty="0" err="1" smtClean="0"/>
              <a:t>вируса</a:t>
            </a:r>
            <a:r>
              <a:rPr lang="en-US" dirty="0" smtClean="0"/>
              <a:t> </a:t>
            </a:r>
            <a:r>
              <a:rPr lang="en-US" dirty="0" err="1" smtClean="0"/>
              <a:t>корона</a:t>
            </a:r>
            <a:r>
              <a:rPr lang="en-US" dirty="0" smtClean="0"/>
              <a:t>.</a:t>
            </a:r>
            <a:endParaRPr lang="sr-Cyrl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Циљ</a:t>
            </a:r>
            <a:r>
              <a:rPr lang="en-US" dirty="0" smtClean="0"/>
              <a:t> </a:t>
            </a:r>
            <a:r>
              <a:rPr lang="en-US" dirty="0" err="1" smtClean="0"/>
              <a:t>пројекта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мотивише</a:t>
            </a:r>
            <a:r>
              <a:rPr lang="en-US" dirty="0" smtClean="0"/>
              <a:t> </a:t>
            </a:r>
            <a:r>
              <a:rPr lang="en-US" dirty="0" err="1" smtClean="0"/>
              <a:t>све</a:t>
            </a:r>
            <a:r>
              <a:rPr lang="en-US" dirty="0" smtClean="0"/>
              <a:t> </a:t>
            </a:r>
            <a:r>
              <a:rPr lang="en-US" dirty="0" err="1" smtClean="0"/>
              <a:t>људе</a:t>
            </a:r>
            <a:r>
              <a:rPr lang="en-US" dirty="0" smtClean="0"/>
              <a:t> </a:t>
            </a:r>
            <a:r>
              <a:rPr lang="en-US" dirty="0" err="1" smtClean="0"/>
              <a:t>добре</a:t>
            </a:r>
            <a:r>
              <a:rPr lang="en-US" dirty="0" smtClean="0"/>
              <a:t> </a:t>
            </a:r>
            <a:r>
              <a:rPr lang="en-US" dirty="0" err="1" smtClean="0"/>
              <a:t>воље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прихвате</a:t>
            </a:r>
            <a:r>
              <a:rPr lang="en-US" dirty="0" smtClean="0"/>
              <a:t> </a:t>
            </a:r>
            <a:r>
              <a:rPr lang="en-US" dirty="0" err="1" smtClean="0"/>
              <a:t>изазов</a:t>
            </a:r>
            <a:r>
              <a:rPr lang="en-US" dirty="0" smtClean="0"/>
              <a:t>, </a:t>
            </a:r>
            <a:r>
              <a:rPr lang="en-US" dirty="0" err="1" smtClean="0"/>
              <a:t>које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њих</a:t>
            </a:r>
            <a:r>
              <a:rPr lang="en-US" dirty="0" smtClean="0"/>
              <a:t> </a:t>
            </a:r>
            <a:r>
              <a:rPr lang="en-US" dirty="0" err="1" smtClean="0"/>
              <a:t>осмислили</a:t>
            </a:r>
            <a:r>
              <a:rPr lang="en-US" dirty="0" smtClean="0"/>
              <a:t> </a:t>
            </a:r>
            <a:r>
              <a:rPr lang="en-US" dirty="0" err="1" smtClean="0"/>
              <a:t>ученици</a:t>
            </a:r>
            <a:r>
              <a:rPr lang="en-US" dirty="0" smtClean="0"/>
              <a:t> 3.разреда, и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тај</a:t>
            </a:r>
            <a:r>
              <a:rPr lang="en-US" dirty="0" smtClean="0"/>
              <a:t> </a:t>
            </a:r>
            <a:r>
              <a:rPr lang="en-US" dirty="0" err="1" smtClean="0"/>
              <a:t>начин</a:t>
            </a:r>
            <a:r>
              <a:rPr lang="en-US" dirty="0" smtClean="0"/>
              <a:t> </a:t>
            </a:r>
            <a:r>
              <a:rPr lang="en-US" dirty="0" err="1" smtClean="0"/>
              <a:t>раде</a:t>
            </a:r>
            <a:r>
              <a:rPr lang="en-US" dirty="0" smtClean="0"/>
              <a:t> </a:t>
            </a:r>
            <a:r>
              <a:rPr lang="en-US" dirty="0" err="1" smtClean="0"/>
              <a:t>нешто</a:t>
            </a:r>
            <a:r>
              <a:rPr lang="en-US" dirty="0" smtClean="0"/>
              <a:t> </a:t>
            </a:r>
            <a:r>
              <a:rPr lang="en-US" dirty="0" err="1" smtClean="0"/>
              <a:t>креативно</a:t>
            </a:r>
            <a:r>
              <a:rPr lang="en-US" dirty="0" smtClean="0"/>
              <a:t>, </a:t>
            </a:r>
            <a:r>
              <a:rPr lang="en-US" dirty="0" err="1" smtClean="0"/>
              <a:t>виртуелно</a:t>
            </a:r>
            <a:r>
              <a:rPr lang="en-US" dirty="0" smtClean="0"/>
              <a:t> </a:t>
            </a:r>
            <a:r>
              <a:rPr lang="en-US" dirty="0" err="1" smtClean="0"/>
              <a:t>путују</a:t>
            </a:r>
            <a:r>
              <a:rPr lang="en-US" dirty="0" smtClean="0"/>
              <a:t>, </a:t>
            </a:r>
            <a:r>
              <a:rPr lang="en-US" dirty="0" err="1" smtClean="0"/>
              <a:t>осете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припадају</a:t>
            </a:r>
            <a:r>
              <a:rPr lang="en-US" dirty="0" smtClean="0"/>
              <a:t> и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нису</a:t>
            </a:r>
            <a:r>
              <a:rPr lang="en-US" dirty="0" smtClean="0"/>
              <a:t> </a:t>
            </a:r>
            <a:r>
              <a:rPr lang="en-US" dirty="0" err="1" smtClean="0"/>
              <a:t>сами</a:t>
            </a:r>
            <a:r>
              <a:rPr lang="en-US" dirty="0" smtClean="0"/>
              <a:t>. </a:t>
            </a:r>
            <a:endParaRPr lang="sr-Cyrl-RS" dirty="0" smtClean="0"/>
          </a:p>
          <a:p>
            <a:r>
              <a:rPr lang="sr-Cyrl-RS" dirty="0" smtClean="0"/>
              <a:t>У</a:t>
            </a:r>
            <a:r>
              <a:rPr lang="en-US" dirty="0" err="1" smtClean="0"/>
              <a:t>ченици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користећи</a:t>
            </a:r>
            <a:r>
              <a:rPr lang="en-US" dirty="0" smtClean="0"/>
              <a:t> </a:t>
            </a:r>
            <a:r>
              <a:rPr lang="en-US" dirty="0" err="1" smtClean="0"/>
              <a:t>своје</a:t>
            </a:r>
            <a:r>
              <a:rPr lang="en-US" dirty="0" smtClean="0"/>
              <a:t> </a:t>
            </a:r>
            <a:r>
              <a:rPr lang="en-US" dirty="0" err="1" smtClean="0"/>
              <a:t>знање</a:t>
            </a:r>
            <a:r>
              <a:rPr lang="en-US" dirty="0" smtClean="0"/>
              <a:t> </a:t>
            </a:r>
            <a:r>
              <a:rPr lang="en-US" dirty="0" err="1" smtClean="0"/>
              <a:t>припреме</a:t>
            </a:r>
            <a:r>
              <a:rPr lang="en-US" dirty="0" smtClean="0"/>
              <a:t> </a:t>
            </a:r>
            <a:r>
              <a:rPr lang="en-US" dirty="0" err="1" smtClean="0"/>
              <a:t>изазове</a:t>
            </a:r>
            <a:r>
              <a:rPr lang="en-US" dirty="0" smtClean="0"/>
              <a:t> и </a:t>
            </a:r>
            <a:r>
              <a:rPr lang="en-US" dirty="0" err="1" smtClean="0"/>
              <a:t>истражују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Кораци програма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Cyrl-RS" dirty="0" smtClean="0">
                <a:solidFill>
                  <a:schemeClr val="accent1"/>
                </a:solidFill>
              </a:rPr>
              <a:t>1.корак</a:t>
            </a:r>
          </a:p>
          <a:p>
            <a:pPr>
              <a:buNone/>
            </a:pPr>
            <a:r>
              <a:rPr lang="sr-Cyrl-RS" dirty="0" smtClean="0"/>
              <a:t>	</a:t>
            </a:r>
            <a:r>
              <a:rPr lang="en-US" dirty="0" err="1" smtClean="0"/>
              <a:t>Осмисли</a:t>
            </a:r>
            <a:r>
              <a:rPr lang="en-US" dirty="0" smtClean="0"/>
              <a:t> </a:t>
            </a:r>
            <a:r>
              <a:rPr lang="en-US" dirty="0" err="1" smtClean="0"/>
              <a:t>изазов</a:t>
            </a:r>
            <a:r>
              <a:rPr lang="en-US" dirty="0" smtClean="0"/>
              <a:t>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занимљив</a:t>
            </a:r>
            <a:r>
              <a:rPr lang="en-US" dirty="0" smtClean="0"/>
              <a:t> </a:t>
            </a:r>
            <a:r>
              <a:rPr lang="en-US" dirty="0" err="1" smtClean="0"/>
              <a:t>људима</a:t>
            </a:r>
            <a:r>
              <a:rPr lang="sr-Cyrl-RS" dirty="0" smtClean="0"/>
              <a:t> </a:t>
            </a:r>
            <a:r>
              <a:rPr lang="en-US" dirty="0" err="1" smtClean="0"/>
              <a:t>користећи</a:t>
            </a:r>
            <a:r>
              <a:rPr lang="en-US" dirty="0" smtClean="0"/>
              <a:t> </a:t>
            </a:r>
            <a:r>
              <a:rPr lang="en-US" dirty="0" err="1" smtClean="0"/>
              <a:t>стечено</a:t>
            </a:r>
            <a:r>
              <a:rPr lang="en-US" dirty="0" smtClean="0"/>
              <a:t> </a:t>
            </a:r>
            <a:r>
              <a:rPr lang="en-US" dirty="0" err="1" smtClean="0"/>
              <a:t>знање</a:t>
            </a:r>
            <a:r>
              <a:rPr lang="sr-Cyrl-RS" dirty="0" smtClean="0"/>
              <a:t> и циљеве предмета Посебни облици туризма (У</a:t>
            </a:r>
            <a:r>
              <a:rPr lang="ru-RU" dirty="0" smtClean="0"/>
              <a:t>познавање </a:t>
            </a:r>
            <a:r>
              <a:rPr lang="ru-RU" dirty="0" smtClean="0"/>
              <a:t>ученика са специфичним облицима туризма; </a:t>
            </a:r>
            <a:r>
              <a:rPr lang="ru-RU" dirty="0" smtClean="0"/>
              <a:t>Стицање </a:t>
            </a:r>
            <a:r>
              <a:rPr lang="ru-RU" dirty="0" smtClean="0"/>
              <a:t>знања о специфичностима сваког облика туризма; </a:t>
            </a:r>
            <a:r>
              <a:rPr lang="ru-RU" dirty="0" smtClean="0"/>
              <a:t>Спознаје </a:t>
            </a:r>
            <a:r>
              <a:rPr lang="ru-RU" dirty="0" smtClean="0"/>
              <a:t>проблематику сваког посебног облика туризма; </a:t>
            </a:r>
            <a:r>
              <a:rPr lang="ru-RU" dirty="0" smtClean="0"/>
              <a:t>Познаје </a:t>
            </a:r>
            <a:r>
              <a:rPr lang="ru-RU" dirty="0" smtClean="0"/>
              <a:t>могућности за унапређивање сваког посебног облика </a:t>
            </a:r>
            <a:r>
              <a:rPr lang="ru-RU" dirty="0" smtClean="0"/>
              <a:t>туризма)</a:t>
            </a:r>
            <a:endParaRPr lang="en-US" dirty="0" smtClean="0"/>
          </a:p>
          <a:p>
            <a:r>
              <a:rPr lang="sr-Cyrl-RS" dirty="0" smtClean="0">
                <a:solidFill>
                  <a:schemeClr val="accent1"/>
                </a:solidFill>
              </a:rPr>
              <a:t>2. корак</a:t>
            </a:r>
          </a:p>
          <a:p>
            <a:pPr>
              <a:buNone/>
            </a:pPr>
            <a:r>
              <a:rPr lang="sr-Cyrl-RS" dirty="0" smtClean="0"/>
              <a:t>	</a:t>
            </a:r>
            <a:r>
              <a:rPr lang="en-US" dirty="0" err="1" smtClean="0"/>
              <a:t>Објави</a:t>
            </a:r>
            <a:r>
              <a:rPr lang="en-US" dirty="0" smtClean="0"/>
              <a:t> </a:t>
            </a:r>
            <a:r>
              <a:rPr lang="en-US" dirty="0" err="1" smtClean="0"/>
              <a:t>изазов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фејсбук</a:t>
            </a:r>
            <a:r>
              <a:rPr lang="en-US" dirty="0" smtClean="0"/>
              <a:t> и </a:t>
            </a:r>
            <a:r>
              <a:rPr lang="en-US" dirty="0" err="1" smtClean="0"/>
              <a:t>инстаграм</a:t>
            </a:r>
            <a:r>
              <a:rPr lang="en-US" dirty="0" smtClean="0"/>
              <a:t> </a:t>
            </a:r>
            <a:r>
              <a:rPr lang="en-US" dirty="0" err="1" smtClean="0"/>
              <a:t>страници</a:t>
            </a:r>
            <a:r>
              <a:rPr lang="en-US" dirty="0" smtClean="0"/>
              <a:t>, и </a:t>
            </a:r>
            <a:r>
              <a:rPr lang="en-US" dirty="0" err="1" smtClean="0"/>
              <a:t>прати</a:t>
            </a:r>
            <a:r>
              <a:rPr lang="en-US" dirty="0" smtClean="0"/>
              <a:t> </a:t>
            </a:r>
            <a:r>
              <a:rPr lang="en-US" dirty="0" err="1" smtClean="0"/>
              <a:t>тачност</a:t>
            </a:r>
            <a:r>
              <a:rPr lang="en-US" dirty="0" smtClean="0"/>
              <a:t> у </a:t>
            </a:r>
            <a:r>
              <a:rPr lang="en-US" dirty="0" err="1" smtClean="0"/>
              <a:t>решавању</a:t>
            </a:r>
            <a:r>
              <a:rPr lang="en-US" dirty="0" smtClean="0"/>
              <a:t> </a:t>
            </a:r>
            <a:r>
              <a:rPr lang="en-US" dirty="0" err="1" smtClean="0"/>
              <a:t>постављених</a:t>
            </a:r>
            <a:r>
              <a:rPr lang="en-US" dirty="0" smtClean="0"/>
              <a:t> </a:t>
            </a:r>
            <a:r>
              <a:rPr lang="en-US" dirty="0" err="1" smtClean="0"/>
              <a:t>изазова</a:t>
            </a:r>
            <a:endParaRPr lang="en-US" dirty="0" smtClean="0"/>
          </a:p>
          <a:p>
            <a:r>
              <a:rPr lang="sr-Cyrl-RS" dirty="0" smtClean="0">
                <a:solidFill>
                  <a:schemeClr val="accent1"/>
                </a:solidFill>
              </a:rPr>
              <a:t>3. корак</a:t>
            </a:r>
          </a:p>
          <a:p>
            <a:pPr>
              <a:buNone/>
            </a:pPr>
            <a:r>
              <a:rPr lang="sr-Cyrl-RS" dirty="0" smtClean="0"/>
              <a:t>	</a:t>
            </a:r>
            <a:r>
              <a:rPr lang="en-US" dirty="0" err="1" smtClean="0"/>
              <a:t>Провери</a:t>
            </a:r>
            <a:r>
              <a:rPr lang="en-US" dirty="0" smtClean="0"/>
              <a:t> </a:t>
            </a:r>
            <a:r>
              <a:rPr lang="en-US" dirty="0" err="1" smtClean="0"/>
              <a:t>материјал</a:t>
            </a:r>
            <a:r>
              <a:rPr lang="en-US" dirty="0" smtClean="0"/>
              <a:t>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послали</a:t>
            </a:r>
            <a:r>
              <a:rPr lang="en-US" dirty="0" smtClean="0"/>
              <a:t> </a:t>
            </a:r>
            <a:r>
              <a:rPr lang="en-US" dirty="0" err="1" smtClean="0"/>
              <a:t>пратиоци</a:t>
            </a:r>
            <a:r>
              <a:rPr lang="en-US" dirty="0" smtClean="0"/>
              <a:t> </a:t>
            </a:r>
            <a:r>
              <a:rPr lang="en-US" dirty="0" err="1" smtClean="0"/>
              <a:t>странице</a:t>
            </a:r>
            <a:r>
              <a:rPr lang="en-US" dirty="0" smtClean="0"/>
              <a:t> и </a:t>
            </a:r>
            <a:r>
              <a:rPr lang="en-US" dirty="0" err="1" smtClean="0"/>
              <a:t>обајви</a:t>
            </a:r>
            <a:r>
              <a:rPr lang="en-US" dirty="0" smtClean="0"/>
              <a:t> </a:t>
            </a:r>
            <a:r>
              <a:rPr lang="en-US" dirty="0" err="1" smtClean="0"/>
              <a:t>ако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одговорио</a:t>
            </a:r>
            <a:r>
              <a:rPr lang="en-US" dirty="0" smtClean="0"/>
              <a:t> </a:t>
            </a:r>
            <a:r>
              <a:rPr lang="en-US" dirty="0" err="1" smtClean="0"/>
              <a:t>изазову</a:t>
            </a:r>
            <a:r>
              <a:rPr lang="en-US" dirty="0" smtClean="0"/>
              <a:t>, </a:t>
            </a:r>
            <a:r>
              <a:rPr lang="en-US" dirty="0" err="1" smtClean="0"/>
              <a:t>затим</a:t>
            </a:r>
            <a:r>
              <a:rPr lang="en-US" dirty="0" smtClean="0"/>
              <a:t> </a:t>
            </a:r>
            <a:r>
              <a:rPr lang="en-US" dirty="0" err="1" smtClean="0"/>
              <a:t>направи</a:t>
            </a:r>
            <a:r>
              <a:rPr lang="en-US" dirty="0" smtClean="0"/>
              <a:t> </a:t>
            </a:r>
            <a:r>
              <a:rPr lang="en-US" dirty="0" err="1" smtClean="0"/>
              <a:t>презентацију</a:t>
            </a:r>
            <a:r>
              <a:rPr lang="en-US" dirty="0" smtClean="0"/>
              <a:t> </a:t>
            </a:r>
            <a:r>
              <a:rPr lang="en-US" dirty="0" err="1" smtClean="0"/>
              <a:t>која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занимљива</a:t>
            </a:r>
            <a:r>
              <a:rPr lang="en-US" dirty="0" smtClean="0"/>
              <a:t> и </a:t>
            </a:r>
            <a:r>
              <a:rPr lang="en-US" dirty="0" err="1" smtClean="0"/>
              <a:t>говори</a:t>
            </a:r>
            <a:r>
              <a:rPr lang="en-US" dirty="0" smtClean="0"/>
              <a:t> </a:t>
            </a:r>
            <a:r>
              <a:rPr lang="en-US" dirty="0" err="1" smtClean="0"/>
              <a:t>нешто</a:t>
            </a:r>
            <a:r>
              <a:rPr lang="en-US" dirty="0" smtClean="0"/>
              <a:t> </a:t>
            </a:r>
            <a:r>
              <a:rPr lang="en-US" dirty="0" err="1" smtClean="0"/>
              <a:t>више</a:t>
            </a:r>
            <a:r>
              <a:rPr lang="en-US" dirty="0" smtClean="0"/>
              <a:t> о </a:t>
            </a:r>
            <a:r>
              <a:rPr lang="en-US" dirty="0" err="1" smtClean="0"/>
              <a:t>погођеној</a:t>
            </a:r>
            <a:r>
              <a:rPr lang="en-US" dirty="0" smtClean="0"/>
              <a:t> </a:t>
            </a:r>
            <a:r>
              <a:rPr lang="en-US" dirty="0" err="1" smtClean="0"/>
              <a:t>дестинацији</a:t>
            </a:r>
            <a:r>
              <a:rPr lang="en-US" dirty="0" smtClean="0"/>
              <a:t>.</a:t>
            </a:r>
            <a:r>
              <a:rPr lang="sr-Cyrl-RS" dirty="0" smtClean="0"/>
              <a:t> Видео поставити на </a:t>
            </a:r>
            <a:r>
              <a:rPr lang="sr-Latn-RS" dirty="0" smtClean="0"/>
              <a:t>youtube</a:t>
            </a:r>
            <a:r>
              <a:rPr lang="sr-Cyrl-RS" dirty="0" smtClean="0"/>
              <a:t> канал</a:t>
            </a:r>
            <a:r>
              <a:rPr lang="sr-Latn-RS" dirty="0" smtClean="0"/>
              <a:t> </a:t>
            </a:r>
            <a:r>
              <a:rPr lang="sr-Cyrl-RS" dirty="0" smtClean="0"/>
              <a:t>пројекта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Посебни</a:t>
            </a:r>
            <a:r>
              <a:rPr lang="en-US" dirty="0" smtClean="0"/>
              <a:t> </a:t>
            </a:r>
            <a:r>
              <a:rPr lang="en-US" dirty="0" err="1" smtClean="0"/>
              <a:t>облици</a:t>
            </a:r>
            <a:r>
              <a:rPr lang="en-US" dirty="0" smtClean="0"/>
              <a:t> </a:t>
            </a:r>
            <a:r>
              <a:rPr lang="en-US" dirty="0" err="1" smtClean="0"/>
              <a:t>туризма-изборни</a:t>
            </a:r>
            <a:r>
              <a:rPr lang="en-US" dirty="0" smtClean="0"/>
              <a:t> </a:t>
            </a:r>
            <a:r>
              <a:rPr lang="en-US" dirty="0" err="1" smtClean="0"/>
              <a:t>предмет</a:t>
            </a:r>
            <a:r>
              <a:rPr lang="sr-Cyrl-RS" dirty="0" smtClean="0"/>
              <a:t> </a:t>
            </a:r>
            <a:r>
              <a:rPr lang="en-US" dirty="0" err="1" smtClean="0"/>
              <a:t>послужио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основа</a:t>
            </a:r>
            <a:r>
              <a:rPr lang="en-US" dirty="0" smtClean="0"/>
              <a:t> </a:t>
            </a:r>
            <a:r>
              <a:rPr lang="en-US" dirty="0" err="1" smtClean="0"/>
              <a:t>пројекта</a:t>
            </a:r>
            <a:r>
              <a:rPr lang="en-US" dirty="0" smtClean="0"/>
              <a:t>, </a:t>
            </a:r>
            <a:r>
              <a:rPr lang="en-US" dirty="0" err="1" smtClean="0"/>
              <a:t>али</a:t>
            </a:r>
            <a:r>
              <a:rPr lang="en-US" dirty="0" smtClean="0"/>
              <a:t> </a:t>
            </a:r>
            <a:r>
              <a:rPr lang="en-US" dirty="0" err="1" smtClean="0"/>
              <a:t>ученици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користили</a:t>
            </a:r>
            <a:r>
              <a:rPr lang="en-US" dirty="0" smtClean="0"/>
              <a:t> </a:t>
            </a:r>
            <a:r>
              <a:rPr lang="en-US" dirty="0" err="1" smtClean="0"/>
              <a:t>знања</a:t>
            </a:r>
            <a:r>
              <a:rPr lang="en-US" dirty="0" smtClean="0"/>
              <a:t> и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других</a:t>
            </a:r>
            <a:r>
              <a:rPr lang="en-US" dirty="0" smtClean="0"/>
              <a:t> </a:t>
            </a:r>
            <a:r>
              <a:rPr lang="en-US" dirty="0" err="1" smtClean="0"/>
              <a:t>предмета</a:t>
            </a:r>
            <a:r>
              <a:rPr lang="sr-Cyrl-RS" dirty="0" smtClean="0"/>
              <a:t>:</a:t>
            </a:r>
          </a:p>
          <a:p>
            <a:pPr lvl="1"/>
            <a:r>
              <a:rPr lang="sr-Cyrl-CS" dirty="0" smtClean="0"/>
              <a:t>А</a:t>
            </a:r>
            <a:r>
              <a:rPr lang="sr-Cyrl-RS" dirty="0" smtClean="0"/>
              <a:t>генцијско и хотелијерско пословање</a:t>
            </a:r>
          </a:p>
          <a:p>
            <a:pPr lvl="1"/>
            <a:r>
              <a:rPr lang="sr-Cyrl-RS" dirty="0" smtClean="0"/>
              <a:t>Информатика</a:t>
            </a:r>
          </a:p>
          <a:p>
            <a:pPr lvl="1"/>
            <a:r>
              <a:rPr lang="sr-Cyrl-RS" dirty="0" smtClean="0"/>
              <a:t>Историја</a:t>
            </a:r>
          </a:p>
          <a:p>
            <a:pPr lvl="1"/>
            <a:r>
              <a:rPr lang="sr-Cyrl-RS" dirty="0" smtClean="0"/>
              <a:t>Географија</a:t>
            </a:r>
          </a:p>
          <a:p>
            <a:pPr lvl="1"/>
            <a:r>
              <a:rPr lang="sr-Cyrl-RS" dirty="0" smtClean="0"/>
              <a:t>Историја уметности</a:t>
            </a:r>
          </a:p>
          <a:p>
            <a:pPr lvl="1"/>
            <a:r>
              <a:rPr lang="sr-Cyrl-RS" dirty="0" smtClean="0"/>
              <a:t>Психологија</a:t>
            </a:r>
          </a:p>
          <a:p>
            <a:pPr lvl="1">
              <a:buNone/>
            </a:pPr>
            <a:r>
              <a:rPr lang="sr-Cyrl-RS" dirty="0" smtClean="0"/>
              <a:t>И тако стекли опште и стручне међупредметне компетенције: компетенције за учење, комуникацију, рад са подацима, дигитална компетенција,решење проблема, сарадња, одговорно учешће у демократском друштву, одговоран однос према здрављу, естетска компетенција, предузимљивост и орјентација ка предузетништву, одговоран однос према околини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Циљеви пројекта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Окк</a:t>
            </a:r>
            <a:r>
              <a:rPr lang="en-US" dirty="0" smtClean="0"/>
              <a:t> </a:t>
            </a:r>
            <a:r>
              <a:rPr lang="en-US" dirty="0" err="1" smtClean="0"/>
              <a:t>изазов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пројекат</a:t>
            </a:r>
            <a:r>
              <a:rPr lang="en-US" dirty="0" smtClean="0"/>
              <a:t> </a:t>
            </a:r>
            <a:r>
              <a:rPr lang="en-US" dirty="0" err="1" smtClean="0"/>
              <a:t>орјентисан</a:t>
            </a:r>
            <a:r>
              <a:rPr lang="en-US" dirty="0" smtClean="0"/>
              <a:t> </a:t>
            </a:r>
            <a:r>
              <a:rPr lang="en-US" dirty="0" err="1" smtClean="0"/>
              <a:t>ка</a:t>
            </a:r>
            <a:r>
              <a:rPr lang="en-US" dirty="0" smtClean="0"/>
              <a:t> </a:t>
            </a:r>
            <a:r>
              <a:rPr lang="en-US" dirty="0" err="1" smtClean="0"/>
              <a:t>исходима</a:t>
            </a:r>
            <a:r>
              <a:rPr lang="en-US" dirty="0" smtClean="0"/>
              <a:t> </a:t>
            </a:r>
            <a:r>
              <a:rPr lang="en-US" dirty="0" err="1" smtClean="0"/>
              <a:t>учења</a:t>
            </a:r>
            <a:r>
              <a:rPr lang="en-US" dirty="0" smtClean="0"/>
              <a:t>. </a:t>
            </a:r>
            <a:r>
              <a:rPr lang="en-US" dirty="0" err="1" smtClean="0"/>
              <a:t>Важно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шта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крају</a:t>
            </a:r>
            <a:r>
              <a:rPr lang="en-US" dirty="0" smtClean="0"/>
              <a:t> </a:t>
            </a:r>
            <a:r>
              <a:rPr lang="en-US" dirty="0" err="1" smtClean="0"/>
              <a:t>ученици</a:t>
            </a:r>
            <a:r>
              <a:rPr lang="en-US" dirty="0" smtClean="0"/>
              <a:t> </a:t>
            </a:r>
            <a:r>
              <a:rPr lang="en-US" dirty="0" err="1" smtClean="0"/>
              <a:t>заиста</a:t>
            </a:r>
            <a:r>
              <a:rPr lang="en-US" dirty="0" smtClean="0"/>
              <a:t> </a:t>
            </a:r>
            <a:r>
              <a:rPr lang="en-US" dirty="0" err="1" smtClean="0"/>
              <a:t>запамте</a:t>
            </a:r>
            <a:r>
              <a:rPr lang="en-US" dirty="0" smtClean="0"/>
              <a:t> и </a:t>
            </a:r>
            <a:r>
              <a:rPr lang="en-US" dirty="0" err="1" smtClean="0"/>
              <a:t>примењују</a:t>
            </a:r>
            <a:r>
              <a:rPr lang="en-US" dirty="0" smtClean="0"/>
              <a:t>, а </a:t>
            </a:r>
            <a:r>
              <a:rPr lang="en-US" dirty="0" err="1" smtClean="0"/>
              <a:t>овај</a:t>
            </a:r>
            <a:r>
              <a:rPr lang="en-US" dirty="0" smtClean="0"/>
              <a:t> </a:t>
            </a:r>
            <a:r>
              <a:rPr lang="en-US" dirty="0" err="1" smtClean="0"/>
              <a:t>начин</a:t>
            </a:r>
            <a:r>
              <a:rPr lang="en-US" dirty="0" smtClean="0"/>
              <a:t> </a:t>
            </a:r>
            <a:r>
              <a:rPr lang="en-US" dirty="0" err="1" smtClean="0"/>
              <a:t>учења</a:t>
            </a:r>
            <a:r>
              <a:rPr lang="en-US" dirty="0" smtClean="0"/>
              <a:t> </a:t>
            </a:r>
            <a:r>
              <a:rPr lang="en-US" dirty="0" err="1" smtClean="0"/>
              <a:t>им</a:t>
            </a:r>
            <a:r>
              <a:rPr lang="en-US" dirty="0" smtClean="0"/>
              <a:t> </a:t>
            </a:r>
            <a:r>
              <a:rPr lang="en-US" dirty="0" err="1" smtClean="0"/>
              <a:t>омогућава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њихов</a:t>
            </a:r>
            <a:r>
              <a:rPr lang="en-US" dirty="0" smtClean="0"/>
              <a:t> </a:t>
            </a:r>
            <a:r>
              <a:rPr lang="en-US" dirty="0" err="1" smtClean="0"/>
              <a:t>труд</a:t>
            </a:r>
            <a:r>
              <a:rPr lang="en-US" dirty="0" smtClean="0"/>
              <a:t> и </a:t>
            </a:r>
            <a:r>
              <a:rPr lang="en-US" dirty="0" err="1" smtClean="0"/>
              <a:t>рад</a:t>
            </a:r>
            <a:r>
              <a:rPr lang="en-US" dirty="0" smtClean="0"/>
              <a:t> </a:t>
            </a:r>
            <a:r>
              <a:rPr lang="en-US" dirty="0" err="1" smtClean="0"/>
              <a:t>буду</a:t>
            </a:r>
            <a:r>
              <a:rPr lang="en-US" dirty="0" smtClean="0"/>
              <a:t> </a:t>
            </a:r>
            <a:r>
              <a:rPr lang="en-US" dirty="0" err="1" smtClean="0"/>
              <a:t>видљиви</a:t>
            </a:r>
            <a:r>
              <a:rPr lang="en-US" dirty="0" smtClean="0"/>
              <a:t> и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друге</a:t>
            </a:r>
            <a:r>
              <a:rPr lang="en-US" dirty="0" smtClean="0"/>
              <a:t> </a:t>
            </a:r>
            <a:r>
              <a:rPr lang="en-US" dirty="0" err="1" smtClean="0"/>
              <a:t>ученике</a:t>
            </a:r>
            <a:r>
              <a:rPr lang="en-US" dirty="0" smtClean="0"/>
              <a:t> и </a:t>
            </a:r>
            <a:r>
              <a:rPr lang="en-US" dirty="0" err="1" smtClean="0"/>
              <a:t>људе</a:t>
            </a:r>
            <a:r>
              <a:rPr lang="sr-Cyrl-RS" dirty="0" smtClean="0"/>
              <a:t>. </a:t>
            </a:r>
            <a:endParaRPr lang="sr-Cyrl-RS" dirty="0" smtClean="0"/>
          </a:p>
          <a:p>
            <a:r>
              <a:rPr lang="sr-Cyrl-RS" dirty="0" smtClean="0"/>
              <a:t>О</a:t>
            </a:r>
            <a:r>
              <a:rPr lang="en-US" dirty="0" err="1" smtClean="0"/>
              <a:t>могућава</a:t>
            </a:r>
            <a:r>
              <a:rPr lang="en-US" dirty="0" smtClean="0"/>
              <a:t> </a:t>
            </a:r>
            <a:r>
              <a:rPr lang="en-US" dirty="0" err="1" smtClean="0"/>
              <a:t>им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стечено</a:t>
            </a:r>
            <a:r>
              <a:rPr lang="en-US" dirty="0" smtClean="0"/>
              <a:t> </a:t>
            </a:r>
            <a:r>
              <a:rPr lang="en-US" dirty="0" err="1" smtClean="0"/>
              <a:t>знање</a:t>
            </a:r>
            <a:r>
              <a:rPr lang="en-US" dirty="0" smtClean="0"/>
              <a:t> </a:t>
            </a:r>
            <a:r>
              <a:rPr lang="en-US" dirty="0" err="1" smtClean="0"/>
              <a:t>пласирају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забаван</a:t>
            </a:r>
            <a:r>
              <a:rPr lang="en-US" dirty="0" smtClean="0"/>
              <a:t> и </a:t>
            </a:r>
            <a:r>
              <a:rPr lang="en-US" dirty="0" err="1" smtClean="0"/>
              <a:t>креативан</a:t>
            </a:r>
            <a:r>
              <a:rPr lang="en-US" dirty="0" smtClean="0"/>
              <a:t> </a:t>
            </a:r>
            <a:r>
              <a:rPr lang="en-US" dirty="0" err="1" smtClean="0"/>
              <a:t>начин</a:t>
            </a:r>
            <a:r>
              <a:rPr lang="en-US" dirty="0" smtClean="0"/>
              <a:t>, </a:t>
            </a:r>
            <a:r>
              <a:rPr lang="en-US" dirty="0" err="1" smtClean="0"/>
              <a:t>али</a:t>
            </a:r>
            <a:r>
              <a:rPr lang="en-US" dirty="0" smtClean="0"/>
              <a:t> </a:t>
            </a:r>
            <a:r>
              <a:rPr lang="sr-Cyrl-RS" dirty="0" smtClean="0"/>
              <a:t>и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уче</a:t>
            </a:r>
            <a:r>
              <a:rPr lang="en-US" dirty="0" smtClean="0"/>
              <a:t> </a:t>
            </a:r>
            <a:r>
              <a:rPr lang="en-US" dirty="0" err="1" smtClean="0"/>
              <a:t>прихватањем</a:t>
            </a:r>
            <a:r>
              <a:rPr lang="en-US" dirty="0" smtClean="0"/>
              <a:t> </a:t>
            </a:r>
            <a:r>
              <a:rPr lang="en-US" dirty="0" err="1" smtClean="0"/>
              <a:t>изазова</a:t>
            </a:r>
            <a:r>
              <a:rPr lang="en-US" dirty="0" smtClean="0"/>
              <a:t>.</a:t>
            </a:r>
            <a:endParaRPr lang="sr-Cyrl-R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Дозвољава</a:t>
            </a:r>
            <a:r>
              <a:rPr lang="en-US" dirty="0" smtClean="0"/>
              <a:t> </a:t>
            </a:r>
            <a:r>
              <a:rPr lang="en-US" dirty="0" err="1" smtClean="0"/>
              <a:t>им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буду</a:t>
            </a:r>
            <a:r>
              <a:rPr lang="en-US" dirty="0" smtClean="0"/>
              <a:t> </a:t>
            </a:r>
            <a:r>
              <a:rPr lang="en-US" dirty="0" err="1" smtClean="0"/>
              <a:t>друштвено</a:t>
            </a:r>
            <a:r>
              <a:rPr lang="en-US" dirty="0" smtClean="0"/>
              <a:t> </a:t>
            </a:r>
            <a:r>
              <a:rPr lang="en-US" dirty="0" err="1" smtClean="0"/>
              <a:t>одговорни</a:t>
            </a:r>
            <a:r>
              <a:rPr lang="en-US" dirty="0" smtClean="0"/>
              <a:t>, </a:t>
            </a:r>
            <a:r>
              <a:rPr lang="en-US" dirty="0" err="1" smtClean="0"/>
              <a:t>али</a:t>
            </a:r>
            <a:r>
              <a:rPr lang="en-US" dirty="0" smtClean="0"/>
              <a:t> и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сами</a:t>
            </a:r>
            <a:r>
              <a:rPr lang="en-US" dirty="0" smtClean="0"/>
              <a:t> </a:t>
            </a:r>
            <a:r>
              <a:rPr lang="en-US" dirty="0" err="1" smtClean="0"/>
              <a:t>процењују</a:t>
            </a:r>
            <a:r>
              <a:rPr lang="en-US" dirty="0" smtClean="0"/>
              <a:t> </a:t>
            </a:r>
            <a:r>
              <a:rPr lang="en-US" dirty="0" err="1" smtClean="0"/>
              <a:t>свој</a:t>
            </a:r>
            <a:r>
              <a:rPr lang="en-US" dirty="0" smtClean="0"/>
              <a:t> </a:t>
            </a:r>
            <a:r>
              <a:rPr lang="en-US" dirty="0" err="1" smtClean="0"/>
              <a:t>рад</a:t>
            </a:r>
            <a:r>
              <a:rPr lang="en-US" dirty="0" smtClean="0"/>
              <a:t> и </a:t>
            </a:r>
            <a:r>
              <a:rPr lang="en-US" dirty="0" err="1" smtClean="0"/>
              <a:t>знање</a:t>
            </a:r>
            <a:r>
              <a:rPr lang="sr-Cyrl-RS" dirty="0" smtClean="0"/>
              <a:t>, сналажење у реалним животним ситуацијама</a:t>
            </a:r>
            <a:endParaRPr lang="sr-Cyrl-RS" dirty="0" smtClean="0"/>
          </a:p>
          <a:p>
            <a:r>
              <a:rPr lang="sr-Cyrl-CS" dirty="0" smtClean="0"/>
              <a:t>Д</a:t>
            </a:r>
            <a:r>
              <a:rPr lang="sr-Cyrl-CS" dirty="0" smtClean="0"/>
              <a:t>а унапрђују информациону и дигиталну писменост са личном и друштвеном одговорношћу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Исходи пројекта: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стицање</a:t>
            </a:r>
            <a:r>
              <a:rPr lang="en-US" dirty="0" smtClean="0"/>
              <a:t> и </a:t>
            </a:r>
            <a:r>
              <a:rPr lang="en-US" dirty="0" err="1" smtClean="0"/>
              <a:t>унапређивање</a:t>
            </a:r>
            <a:r>
              <a:rPr lang="en-US" dirty="0" smtClean="0"/>
              <a:t> </a:t>
            </a:r>
            <a:r>
              <a:rPr lang="en-US" dirty="0" err="1" smtClean="0"/>
              <a:t>знања</a:t>
            </a:r>
            <a:r>
              <a:rPr lang="en-US" dirty="0" smtClean="0"/>
              <a:t>, </a:t>
            </a:r>
            <a:r>
              <a:rPr lang="en-US" dirty="0" err="1" smtClean="0"/>
              <a:t>повезивање</a:t>
            </a:r>
            <a:r>
              <a:rPr lang="en-US" dirty="0" smtClean="0"/>
              <a:t> </a:t>
            </a:r>
            <a:r>
              <a:rPr lang="en-US" dirty="0" err="1" smtClean="0"/>
              <a:t>теоријског</a:t>
            </a:r>
            <a:r>
              <a:rPr lang="en-US" dirty="0" smtClean="0"/>
              <a:t> </a:t>
            </a:r>
            <a:r>
              <a:rPr lang="en-US" dirty="0" err="1" smtClean="0"/>
              <a:t>знања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циљем</a:t>
            </a:r>
            <a:r>
              <a:rPr lang="en-US" dirty="0" smtClean="0"/>
              <a:t> </a:t>
            </a:r>
            <a:r>
              <a:rPr lang="en-US" dirty="0" err="1" smtClean="0"/>
              <a:t>личног</a:t>
            </a:r>
            <a:r>
              <a:rPr lang="en-US" dirty="0" smtClean="0"/>
              <a:t> </a:t>
            </a:r>
            <a:r>
              <a:rPr lang="en-US" dirty="0" err="1" smtClean="0"/>
              <a:t>раста</a:t>
            </a:r>
            <a:r>
              <a:rPr lang="en-US" dirty="0" smtClean="0"/>
              <a:t> и </a:t>
            </a:r>
            <a:r>
              <a:rPr lang="en-US" dirty="0" err="1" smtClean="0"/>
              <a:t>напретка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и </a:t>
            </a:r>
            <a:r>
              <a:rPr lang="en-US" dirty="0" err="1" smtClean="0"/>
              <a:t>стручних</a:t>
            </a:r>
            <a:r>
              <a:rPr lang="en-US" dirty="0" smtClean="0"/>
              <a:t> </a:t>
            </a:r>
            <a:r>
              <a:rPr lang="en-US" dirty="0" err="1" smtClean="0"/>
              <a:t>способности</a:t>
            </a:r>
            <a:r>
              <a:rPr lang="en-US" dirty="0" smtClean="0"/>
              <a:t> </a:t>
            </a:r>
            <a:r>
              <a:rPr lang="en-US" dirty="0" err="1" smtClean="0"/>
              <a:t>ученика</a:t>
            </a:r>
            <a:r>
              <a:rPr lang="en-US" dirty="0" smtClean="0"/>
              <a:t> </a:t>
            </a:r>
          </a:p>
          <a:p>
            <a:r>
              <a:rPr lang="en-US" dirty="0" err="1" smtClean="0"/>
              <a:t>раст</a:t>
            </a:r>
            <a:r>
              <a:rPr lang="en-US" dirty="0" smtClean="0"/>
              <a:t> и </a:t>
            </a:r>
            <a:r>
              <a:rPr lang="en-US" dirty="0" err="1" smtClean="0"/>
              <a:t>унапређивање</a:t>
            </a:r>
            <a:r>
              <a:rPr lang="en-US" dirty="0" smtClean="0"/>
              <a:t> </a:t>
            </a:r>
            <a:r>
              <a:rPr lang="en-US" dirty="0" err="1" smtClean="0"/>
              <a:t>стручних</a:t>
            </a:r>
            <a:r>
              <a:rPr lang="en-US" dirty="0" smtClean="0"/>
              <a:t> </a:t>
            </a:r>
            <a:r>
              <a:rPr lang="en-US" dirty="0" err="1" smtClean="0"/>
              <a:t>вештина</a:t>
            </a:r>
            <a:r>
              <a:rPr lang="en-US" dirty="0" smtClean="0"/>
              <a:t> </a:t>
            </a:r>
            <a:r>
              <a:rPr lang="en-US" dirty="0" err="1" smtClean="0"/>
              <a:t>учесника</a:t>
            </a:r>
            <a:r>
              <a:rPr lang="en-US" dirty="0" smtClean="0"/>
              <a:t> </a:t>
            </a:r>
          </a:p>
          <a:p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учинимо</a:t>
            </a:r>
            <a:r>
              <a:rPr lang="en-US" dirty="0" smtClean="0"/>
              <a:t> </a:t>
            </a:r>
            <a:r>
              <a:rPr lang="en-US" dirty="0" err="1" smtClean="0"/>
              <a:t>стручно</a:t>
            </a:r>
            <a:r>
              <a:rPr lang="en-US" dirty="0" smtClean="0"/>
              <a:t> </a:t>
            </a:r>
            <a:r>
              <a:rPr lang="en-US" dirty="0" err="1" smtClean="0"/>
              <a:t>образовање</a:t>
            </a:r>
            <a:r>
              <a:rPr lang="en-US" dirty="0" smtClean="0"/>
              <a:t> </a:t>
            </a:r>
            <a:r>
              <a:rPr lang="en-US" dirty="0" err="1" smtClean="0"/>
              <a:t>атрактивнијим</a:t>
            </a:r>
            <a:r>
              <a:rPr lang="en-US" dirty="0" smtClean="0"/>
              <a:t> </a:t>
            </a:r>
            <a:r>
              <a:rPr lang="sr-Cyrl-RS" dirty="0" smtClean="0"/>
              <a:t>и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практикујемо</a:t>
            </a:r>
            <a:r>
              <a:rPr lang="en-US" dirty="0" smtClean="0"/>
              <a:t> </a:t>
            </a:r>
            <a:r>
              <a:rPr lang="en-US" dirty="0" err="1" smtClean="0"/>
              <a:t>стечено</a:t>
            </a:r>
            <a:r>
              <a:rPr lang="en-US" dirty="0" smtClean="0"/>
              <a:t> </a:t>
            </a:r>
            <a:r>
              <a:rPr lang="en-US" dirty="0" err="1" smtClean="0"/>
              <a:t>знање</a:t>
            </a:r>
            <a:r>
              <a:rPr lang="en-US" dirty="0" smtClean="0"/>
              <a:t> у </a:t>
            </a:r>
            <a:r>
              <a:rPr lang="en-US" dirty="0" err="1" smtClean="0"/>
              <a:t>осмишљавању</a:t>
            </a:r>
            <a:r>
              <a:rPr lang="en-US" dirty="0" smtClean="0"/>
              <a:t> </a:t>
            </a:r>
            <a:r>
              <a:rPr lang="en-US" dirty="0" err="1" smtClean="0"/>
              <a:t>изазова</a:t>
            </a:r>
            <a:r>
              <a:rPr lang="en-US" dirty="0" smtClean="0"/>
              <a:t>.  </a:t>
            </a:r>
          </a:p>
          <a:p>
            <a:r>
              <a:rPr lang="sr-Cyrl-RS" dirty="0" err="1" smtClean="0"/>
              <a:t>ш</a:t>
            </a:r>
            <a:r>
              <a:rPr lang="en-US" dirty="0" err="1" smtClean="0"/>
              <a:t>ирење</a:t>
            </a:r>
            <a:r>
              <a:rPr lang="en-US" dirty="0" smtClean="0"/>
              <a:t> </a:t>
            </a:r>
            <a:r>
              <a:rPr lang="en-US" dirty="0" err="1" smtClean="0"/>
              <a:t>стручног</a:t>
            </a:r>
            <a:r>
              <a:rPr lang="en-US" dirty="0" smtClean="0"/>
              <a:t> </a:t>
            </a:r>
            <a:r>
              <a:rPr lang="sr-Cyrl-RS" dirty="0" smtClean="0"/>
              <a:t>и</a:t>
            </a:r>
            <a:r>
              <a:rPr lang="en-US" dirty="0" smtClean="0"/>
              <a:t> </a:t>
            </a:r>
            <a:r>
              <a:rPr lang="en-US" dirty="0" err="1" smtClean="0"/>
              <a:t>личног</a:t>
            </a:r>
            <a:r>
              <a:rPr lang="en-US" dirty="0" smtClean="0"/>
              <a:t> </a:t>
            </a:r>
            <a:r>
              <a:rPr lang="en-US" dirty="0" err="1" smtClean="0"/>
              <a:t>хоризонта</a:t>
            </a:r>
            <a:r>
              <a:rPr lang="en-US" dirty="0" smtClean="0"/>
              <a:t> </a:t>
            </a:r>
            <a:r>
              <a:rPr lang="en-US" dirty="0" err="1" smtClean="0"/>
              <a:t>сваког</a:t>
            </a:r>
            <a:r>
              <a:rPr lang="en-US" dirty="0" smtClean="0"/>
              <a:t> </a:t>
            </a:r>
            <a:r>
              <a:rPr lang="en-US" dirty="0" err="1" smtClean="0"/>
              <a:t>појединца</a:t>
            </a:r>
            <a:r>
              <a:rPr lang="en-US" dirty="0" smtClean="0"/>
              <a:t> </a:t>
            </a:r>
          </a:p>
          <a:p>
            <a:r>
              <a:rPr lang="en-US" dirty="0" err="1" smtClean="0"/>
              <a:t>повећање</a:t>
            </a:r>
            <a:r>
              <a:rPr lang="en-US" dirty="0" smtClean="0"/>
              <a:t> </a:t>
            </a:r>
            <a:r>
              <a:rPr lang="en-US" dirty="0" err="1" smtClean="0"/>
              <a:t>толеранције</a:t>
            </a:r>
            <a:r>
              <a:rPr lang="en-US" dirty="0" smtClean="0"/>
              <a:t>  </a:t>
            </a:r>
          </a:p>
          <a:p>
            <a:r>
              <a:rPr lang="sr-Cyrl-RS" dirty="0" err="1" smtClean="0"/>
              <a:t>у</a:t>
            </a:r>
            <a:r>
              <a:rPr lang="en-US" dirty="0" err="1" smtClean="0"/>
              <a:t>познавање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новим</a:t>
            </a:r>
            <a:r>
              <a:rPr lang="en-US" dirty="0" smtClean="0"/>
              <a:t> </a:t>
            </a:r>
            <a:r>
              <a:rPr lang="en-US" dirty="0" err="1" smtClean="0"/>
              <a:t>технологијама</a:t>
            </a:r>
            <a:r>
              <a:rPr lang="en-US" dirty="0" smtClean="0"/>
              <a:t> и </a:t>
            </a:r>
            <a:r>
              <a:rPr lang="en-US" dirty="0" err="1" smtClean="0"/>
              <a:t>процесима</a:t>
            </a:r>
            <a:r>
              <a:rPr lang="en-US" dirty="0" smtClean="0"/>
              <a:t>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користе</a:t>
            </a:r>
            <a:r>
              <a:rPr lang="en-US" dirty="0" smtClean="0"/>
              <a:t> у </a:t>
            </a:r>
            <a:r>
              <a:rPr lang="en-US" dirty="0" err="1" smtClean="0"/>
              <a:t>настави</a:t>
            </a:r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  <a:r>
              <a:rPr lang="sr-Cyrl-RS" dirty="0" err="1" smtClean="0"/>
              <a:t>у</a:t>
            </a:r>
            <a:r>
              <a:rPr lang="en-US" dirty="0" err="1" smtClean="0"/>
              <a:t>напређење</a:t>
            </a:r>
            <a:r>
              <a:rPr lang="en-US" dirty="0" smtClean="0"/>
              <a:t> </a:t>
            </a:r>
            <a:r>
              <a:rPr lang="en-US" dirty="0" err="1" smtClean="0"/>
              <a:t>комуникацијских</a:t>
            </a:r>
            <a:r>
              <a:rPr lang="en-US" dirty="0" smtClean="0"/>
              <a:t> </a:t>
            </a:r>
            <a:r>
              <a:rPr lang="en-US" dirty="0" err="1" smtClean="0"/>
              <a:t>вештина</a:t>
            </a:r>
            <a:r>
              <a:rPr lang="en-US" dirty="0" smtClean="0"/>
              <a:t> и </a:t>
            </a:r>
            <a:r>
              <a:rPr lang="en-US" dirty="0" err="1" smtClean="0"/>
              <a:t>учење</a:t>
            </a:r>
            <a:r>
              <a:rPr lang="en-US" dirty="0" smtClean="0"/>
              <a:t> </a:t>
            </a:r>
            <a:r>
              <a:rPr lang="en-US" dirty="0" err="1" smtClean="0"/>
              <a:t>културног</a:t>
            </a:r>
            <a:r>
              <a:rPr lang="en-US" dirty="0" smtClean="0"/>
              <a:t> </a:t>
            </a:r>
            <a:r>
              <a:rPr lang="en-US" dirty="0" err="1" smtClean="0"/>
              <a:t>дијалога</a:t>
            </a:r>
            <a:r>
              <a:rPr lang="en-US" dirty="0" smtClean="0"/>
              <a:t> </a:t>
            </a:r>
          </a:p>
          <a:p>
            <a:r>
              <a:rPr lang="sr-Cyrl-RS" dirty="0" err="1" smtClean="0"/>
              <a:t>ј</a:t>
            </a:r>
            <a:r>
              <a:rPr lang="en-US" dirty="0" err="1" smtClean="0"/>
              <a:t>ачање</a:t>
            </a:r>
            <a:r>
              <a:rPr lang="en-US" dirty="0" smtClean="0"/>
              <a:t> </a:t>
            </a:r>
            <a:r>
              <a:rPr lang="en-US" dirty="0" err="1" smtClean="0"/>
              <a:t>самосталности</a:t>
            </a:r>
            <a:r>
              <a:rPr lang="en-US" dirty="0" smtClean="0"/>
              <a:t> и </a:t>
            </a:r>
            <a:r>
              <a:rPr lang="en-US" dirty="0" err="1" smtClean="0"/>
              <a:t>способности</a:t>
            </a:r>
            <a:r>
              <a:rPr lang="en-US" dirty="0" smtClean="0"/>
              <a:t> </a:t>
            </a:r>
            <a:r>
              <a:rPr lang="en-US" dirty="0" err="1" smtClean="0"/>
              <a:t>доношења</a:t>
            </a:r>
            <a:r>
              <a:rPr lang="en-US" dirty="0" smtClean="0"/>
              <a:t> </a:t>
            </a:r>
            <a:r>
              <a:rPr lang="en-US" dirty="0" err="1" smtClean="0"/>
              <a:t>предузетничких</a:t>
            </a:r>
            <a:r>
              <a:rPr lang="en-US" dirty="0" smtClean="0"/>
              <a:t> </a:t>
            </a:r>
            <a:r>
              <a:rPr lang="en-US" dirty="0" err="1" smtClean="0"/>
              <a:t>одлука</a:t>
            </a:r>
            <a:r>
              <a:rPr lang="en-US" dirty="0" smtClean="0"/>
              <a:t> </a:t>
            </a:r>
          </a:p>
          <a:p>
            <a:r>
              <a:rPr lang="sr-Cyrl-RS" dirty="0" err="1" smtClean="0"/>
              <a:t>ј</a:t>
            </a:r>
            <a:r>
              <a:rPr lang="en-US" dirty="0" err="1" smtClean="0"/>
              <a:t>ачање</a:t>
            </a:r>
            <a:r>
              <a:rPr lang="en-US" dirty="0" smtClean="0"/>
              <a:t> </a:t>
            </a:r>
            <a:r>
              <a:rPr lang="en-US" dirty="0" err="1" smtClean="0"/>
              <a:t>спремности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тимски</a:t>
            </a:r>
            <a:r>
              <a:rPr lang="en-US" dirty="0" smtClean="0"/>
              <a:t> </a:t>
            </a:r>
            <a:r>
              <a:rPr lang="en-US" dirty="0" err="1" smtClean="0"/>
              <a:t>рад</a:t>
            </a:r>
            <a:r>
              <a:rPr lang="en-US" dirty="0" smtClean="0"/>
              <a:t> и </a:t>
            </a:r>
            <a:r>
              <a:rPr lang="en-US" dirty="0" err="1" smtClean="0"/>
              <a:t>емпатичности</a:t>
            </a:r>
            <a:r>
              <a:rPr lang="en-US" dirty="0" smtClean="0"/>
              <a:t> </a:t>
            </a:r>
            <a:r>
              <a:rPr lang="en-US" dirty="0" err="1" smtClean="0"/>
              <a:t>према</a:t>
            </a:r>
            <a:r>
              <a:rPr lang="en-US" dirty="0" smtClean="0"/>
              <a:t> </a:t>
            </a:r>
            <a:r>
              <a:rPr lang="en-US" dirty="0" err="1" smtClean="0"/>
              <a:t>осталим</a:t>
            </a:r>
            <a:r>
              <a:rPr lang="en-US" dirty="0" smtClean="0"/>
              <a:t> </a:t>
            </a:r>
            <a:r>
              <a:rPr lang="en-US" dirty="0" err="1" smtClean="0"/>
              <a:t>учесницима</a:t>
            </a:r>
            <a:r>
              <a:rPr lang="en-US" dirty="0" smtClean="0"/>
              <a:t> </a:t>
            </a:r>
          </a:p>
          <a:p>
            <a:r>
              <a:rPr lang="sr-Cyrl-RS" dirty="0" err="1" smtClean="0"/>
              <a:t>у</a:t>
            </a:r>
            <a:r>
              <a:rPr lang="en-US" dirty="0" err="1" smtClean="0"/>
              <a:t>свајање</a:t>
            </a:r>
            <a:r>
              <a:rPr lang="en-US" dirty="0" smtClean="0"/>
              <a:t> </a:t>
            </a:r>
            <a:r>
              <a:rPr lang="en-US" dirty="0" err="1" smtClean="0"/>
              <a:t>нових</a:t>
            </a:r>
            <a:r>
              <a:rPr lang="en-US" dirty="0" smtClean="0"/>
              <a:t> </a:t>
            </a:r>
            <a:r>
              <a:rPr lang="en-US" dirty="0" err="1" smtClean="0"/>
              <a:t>метода</a:t>
            </a:r>
            <a:r>
              <a:rPr lang="en-US" dirty="0" smtClean="0"/>
              <a:t> </a:t>
            </a:r>
            <a:r>
              <a:rPr lang="en-US" dirty="0" err="1" smtClean="0"/>
              <a:t>рада</a:t>
            </a:r>
            <a:endParaRPr lang="sr-Cyrl-RS" dirty="0" smtClean="0"/>
          </a:p>
          <a:p>
            <a:r>
              <a:rPr lang="sr-Cyrl-CS" dirty="0" smtClean="0"/>
              <a:t>с</a:t>
            </a:r>
            <a:r>
              <a:rPr lang="sr-Cyrl-CS" dirty="0" smtClean="0"/>
              <a:t>тицање компетенција за целоживотно учење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solidFill>
                  <a:schemeClr val="accent1"/>
                </a:solidFill>
              </a:rPr>
              <a:t>Презентација је доступна и на овој адреси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7714" y="1600200"/>
            <a:ext cx="4166571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23928" y="4005064"/>
            <a:ext cx="4824536" cy="2316796"/>
          </a:xfrm>
        </p:spPr>
        <p:txBody>
          <a:bodyPr/>
          <a:lstStyle/>
          <a:p>
            <a:r>
              <a:rPr lang="sr-Cyrl-RS" dirty="0" smtClean="0"/>
              <a:t>Марина Златановић</a:t>
            </a:r>
          </a:p>
          <a:p>
            <a:r>
              <a:rPr lang="sr-Cyrl-CS" sz="1800" dirty="0" smtClean="0"/>
              <a:t>Н</a:t>
            </a:r>
            <a:r>
              <a:rPr lang="sr-Cyrl-RS" sz="1800" dirty="0" smtClean="0"/>
              <a:t>аставник економске групе предмета</a:t>
            </a:r>
          </a:p>
          <a:p>
            <a:r>
              <a:rPr lang="sr-Cyrl-RS" sz="1800" dirty="0" smtClean="0"/>
              <a:t>Економско-трговинска школа, Смедерево</a:t>
            </a:r>
            <a:endParaRPr lang="en-US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</TotalTime>
  <Words>293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Остани код куће изазов</vt:lpstr>
      <vt:lpstr>Slide 2</vt:lpstr>
      <vt:lpstr>Кораци програма</vt:lpstr>
      <vt:lpstr>Slide 4</vt:lpstr>
      <vt:lpstr>Циљеви пројекта</vt:lpstr>
      <vt:lpstr>Исходи пројекта:</vt:lpstr>
      <vt:lpstr>Презентација је доступна и на овој адреси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Остани код куће изазов</dc:title>
  <dc:creator>Dejan</dc:creator>
  <cp:lastModifiedBy>Dejan</cp:lastModifiedBy>
  <cp:revision>2</cp:revision>
  <dcterms:created xsi:type="dcterms:W3CDTF">2020-04-28T18:26:43Z</dcterms:created>
  <dcterms:modified xsi:type="dcterms:W3CDTF">2020-05-04T13:19:34Z</dcterms:modified>
</cp:coreProperties>
</file>